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0" r:id="rId2"/>
    <p:sldId id="321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399B3-233E-4962-9726-D14CBDFCF747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2D75-3EFB-464B-9BD6-0DB14F01C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68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Her har jeg brukt tre forskjellige mål og målgrupper i samme tiltaket som eksempel på hvordan dette kan se ut.</a:t>
            </a:r>
          </a:p>
          <a:p>
            <a:endParaRPr lang="nb-NO"/>
          </a:p>
          <a:p>
            <a:r>
              <a:rPr lang="nb-NO"/>
              <a:t>...forklar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Prøv selv?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7584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5014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2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1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65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4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47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52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2801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6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8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0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15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153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8041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25528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3014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7710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4319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40998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DD702FA-8AB0-4A4A-AFF2-37D5A6400A4B}" type="datetimeFigureOut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DD402C-F585-4A50-B134-2ECD810F632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258A99-7775-AAA3-E559-64C2CC66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40" y="1237752"/>
            <a:ext cx="10944226" cy="4483392"/>
          </a:xfrm>
        </p:spPr>
        <p:txBody>
          <a:bodyPr/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b-NO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nb-NO" sz="2400" b="1">
                <a:ea typeface="Calibri" panose="020F0502020204030204" pitchFamily="34" charset="0"/>
                <a:cs typeface="Times New Roman" panose="02020603050405020304" pitchFamily="18" charset="0"/>
              </a:rPr>
              <a:t>gode spørsmål: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b-NO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Hva er målet? Hva vil vi oppnå?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nb-NO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ser det ut hvis vi har nådd målet? 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nb-NO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Hvem skal handle på din kommunikasjon?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nb-NO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Budskap – hva vil du si – hva skal være etterlatt inntrykk?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nb-NO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b-NO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er rett budskap i rett kanal til rett tid og rett målgruppe?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nb-NO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virker? Og hva må justeres? 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nb-NO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har vi oppnådd og lært?  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904332-5FE2-DBB0-164D-A6875F8C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6B007-F089-1E47-A029-515775F38509}" type="datetime1">
              <a:rPr lang="nb-NO" smtClean="0"/>
              <a:pPr>
                <a:spcAft>
                  <a:spcPts val="600"/>
                </a:spcAft>
              </a:pPr>
              <a:t>26.01.2023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75ADD5-24F8-B6F4-6C2E-17B8577E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2FF2FC9-51FB-DE35-512E-AA5883352318}"/>
              </a:ext>
            </a:extLst>
          </p:cNvPr>
          <p:cNvSpPr txBox="1">
            <a:spLocks/>
          </p:cNvSpPr>
          <p:nvPr/>
        </p:nvSpPr>
        <p:spPr>
          <a:xfrm>
            <a:off x="623888" y="207574"/>
            <a:ext cx="10944224" cy="10301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>
                <a:cs typeface="Arial"/>
              </a:rPr>
              <a:t>En overkommelig kommunikasjonsplan</a:t>
            </a:r>
            <a:endParaRPr lang="nb-NO" sz="360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4CE192D-73B5-BAD7-AF0A-D5268411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6" y="1959429"/>
            <a:ext cx="2939142" cy="29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1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Enkel kommunikasjonsplan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166C1F0B-A68A-5C27-1731-525E78DCDB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7" y="878992"/>
          <a:ext cx="1094422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60">
                  <a:extLst>
                    <a:ext uri="{9D8B030D-6E8A-4147-A177-3AD203B41FA5}">
                      <a16:colId xmlns:a16="http://schemas.microsoft.com/office/drawing/2014/main" val="423448312"/>
                    </a:ext>
                  </a:extLst>
                </a:gridCol>
                <a:gridCol w="1563460">
                  <a:extLst>
                    <a:ext uri="{9D8B030D-6E8A-4147-A177-3AD203B41FA5}">
                      <a16:colId xmlns:a16="http://schemas.microsoft.com/office/drawing/2014/main" val="3883036215"/>
                    </a:ext>
                  </a:extLst>
                </a:gridCol>
                <a:gridCol w="1563460">
                  <a:extLst>
                    <a:ext uri="{9D8B030D-6E8A-4147-A177-3AD203B41FA5}">
                      <a16:colId xmlns:a16="http://schemas.microsoft.com/office/drawing/2014/main" val="2060093368"/>
                    </a:ext>
                  </a:extLst>
                </a:gridCol>
                <a:gridCol w="1563460">
                  <a:extLst>
                    <a:ext uri="{9D8B030D-6E8A-4147-A177-3AD203B41FA5}">
                      <a16:colId xmlns:a16="http://schemas.microsoft.com/office/drawing/2014/main" val="2465715170"/>
                    </a:ext>
                  </a:extLst>
                </a:gridCol>
                <a:gridCol w="1563460">
                  <a:extLst>
                    <a:ext uri="{9D8B030D-6E8A-4147-A177-3AD203B41FA5}">
                      <a16:colId xmlns:a16="http://schemas.microsoft.com/office/drawing/2014/main" val="942786449"/>
                    </a:ext>
                  </a:extLst>
                </a:gridCol>
                <a:gridCol w="1563460">
                  <a:extLst>
                    <a:ext uri="{9D8B030D-6E8A-4147-A177-3AD203B41FA5}">
                      <a16:colId xmlns:a16="http://schemas.microsoft.com/office/drawing/2014/main" val="3370619215"/>
                    </a:ext>
                  </a:extLst>
                </a:gridCol>
                <a:gridCol w="1563460">
                  <a:extLst>
                    <a:ext uri="{9D8B030D-6E8A-4147-A177-3AD203B41FA5}">
                      <a16:colId xmlns:a16="http://schemas.microsoft.com/office/drawing/2014/main" val="1982878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200"/>
                        <a:t>Tiltaket / 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Målgruppe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Innhold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Ansvarlig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9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0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  <a:p>
                      <a:pPr lvl="0">
                        <a:buNone/>
                      </a:pPr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0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28522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26.01.2023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65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-tema 2023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n norske kirke-tema 2023" id="{1301CE07-3474-4649-A74F-039BF46406A7}" vid="{BAE8A56D-6144-4BD3-AE7B-4F12B29B13F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Den norske kirke-tema 2023</Template>
  <TotalTime>2</TotalTime>
  <Words>119</Words>
  <Application>Microsoft Office PowerPoint</Application>
  <PresentationFormat>Widescreen</PresentationFormat>
  <Paragraphs>48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Den norske kirke-tema 2023</vt:lpstr>
      <vt:lpstr>PowerPoint-presentasjon</vt:lpstr>
      <vt:lpstr>Enkel kommunikasjonsplan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Siv Thompson</dc:creator>
  <cp:lastModifiedBy>Siv Thompson</cp:lastModifiedBy>
  <cp:revision>1</cp:revision>
  <dcterms:created xsi:type="dcterms:W3CDTF">2023-01-26T08:46:07Z</dcterms:created>
  <dcterms:modified xsi:type="dcterms:W3CDTF">2023-01-26T08:48:56Z</dcterms:modified>
</cp:coreProperties>
</file>